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6" r:id="rId3"/>
    <p:sldId id="260" r:id="rId4"/>
    <p:sldId id="259" r:id="rId5"/>
    <p:sldId id="261" r:id="rId6"/>
    <p:sldId id="262" r:id="rId7"/>
    <p:sldId id="26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8CE6C8"/>
    <a:srgbClr val="B6ECD2"/>
    <a:srgbClr val="26D07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18BA-2F0C-40F2-BB17-79D88ADB1D3C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918E8-DDDF-4D9D-8E46-33EA865DA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18BA-2F0C-40F2-BB17-79D88ADB1D3C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918E8-DDDF-4D9D-8E46-33EA865DA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18BA-2F0C-40F2-BB17-79D88ADB1D3C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918E8-DDDF-4D9D-8E46-33EA865DA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18BA-2F0C-40F2-BB17-79D88ADB1D3C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918E8-DDDF-4D9D-8E46-33EA865DA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18BA-2F0C-40F2-BB17-79D88ADB1D3C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918E8-DDDF-4D9D-8E46-33EA865DA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18BA-2F0C-40F2-BB17-79D88ADB1D3C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918E8-DDDF-4D9D-8E46-33EA865DA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18BA-2F0C-40F2-BB17-79D88ADB1D3C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918E8-DDDF-4D9D-8E46-33EA865DA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18BA-2F0C-40F2-BB17-79D88ADB1D3C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918E8-DDDF-4D9D-8E46-33EA865DA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18BA-2F0C-40F2-BB17-79D88ADB1D3C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918E8-DDDF-4D9D-8E46-33EA865DA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18BA-2F0C-40F2-BB17-79D88ADB1D3C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918E8-DDDF-4D9D-8E46-33EA865DA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E18BA-2F0C-40F2-BB17-79D88ADB1D3C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918E8-DDDF-4D9D-8E46-33EA865DA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E18BA-2F0C-40F2-BB17-79D88ADB1D3C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5918E8-DDDF-4D9D-8E46-33EA865DA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.gif"/><Relationship Id="rId7" Type="http://schemas.openxmlformats.org/officeDocument/2006/relationships/image" Target="../media/image20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539750" y="1341438"/>
            <a:ext cx="7877175" cy="736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b="1" i="1" kern="10">
                <a:ln w="9525">
                  <a:noFill/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Комнатные   растения</a:t>
            </a:r>
          </a:p>
        </p:txBody>
      </p:sp>
      <p:pic>
        <p:nvPicPr>
          <p:cNvPr id="3075" name="Picture 3" descr="a7c13d27ef3f93ff6e1f9c41f31c31c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005263"/>
            <a:ext cx="2389188" cy="2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f08081c2554d7a5cae51e931e0ae4be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4797425"/>
            <a:ext cx="17272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f456b8fa1a6da062dba3441acb28e98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35738" y="4005263"/>
            <a:ext cx="2033587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flowers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775" y="5075238"/>
            <a:ext cx="1800225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3952472c479a07a7a7c09e206ef7f9e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513" y="2924175"/>
            <a:ext cx="11430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 descr="3952472c479a07a7a7c09e206ef7f9e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60350"/>
            <a:ext cx="11430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 descr="3952472c479a07a7a7c09e206ef7f9e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825" y="188913"/>
            <a:ext cx="11430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 descr="3952472c479a07a7a7c09e206ef7f9e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51725" y="2636838"/>
            <a:ext cx="11430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 descr="3952472c479a07a7a7c09e206ef7f9e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0200" y="260350"/>
            <a:ext cx="11430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8612979c6a4473757a9dcdd956742584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263" y="4221163"/>
            <a:ext cx="7143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3" descr="e4404eced2f23a5fde3f48c7232c2b30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2875" y="2571750"/>
            <a:ext cx="1238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14" descr="e4404eced2f23a5fde3f48c7232c2b30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288" y="2492375"/>
            <a:ext cx="1238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15" descr="e4404eced2f23a5fde3f48c7232c2b30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35600" y="1268413"/>
            <a:ext cx="1238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8" name="Picture 16" descr="e4404eced2f23a5fde3f48c7232c2b30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24525" y="2997200"/>
            <a:ext cx="1238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7" descr="e4404eced2f23a5fde3f48c7232c2b30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27763" y="404813"/>
            <a:ext cx="1238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e4404eced2f23a5fde3f48c7232c2b30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84438" y="1196975"/>
            <a:ext cx="1238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1" name="Picture 19" descr="e4404eced2f23a5fde3f48c7232c2b30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2875" y="2571750"/>
            <a:ext cx="1238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2" name="Picture 20" descr="e4404eced2f23a5fde3f48c7232c2b30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2875" y="2571750"/>
            <a:ext cx="1238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3" name="Picture 21" descr="e4404eced2f23a5fde3f48c7232c2b30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19475" y="3644900"/>
            <a:ext cx="1238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4" name="Picture 22" descr="e4404eced2f23a5fde3f48c7232c2b30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05750" y="5013325"/>
            <a:ext cx="1238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95" name="Rectangle 23"/>
          <p:cNvSpPr>
            <a:spLocks noGrp="1" noChangeArrowheads="1"/>
          </p:cNvSpPr>
          <p:nvPr>
            <p:ph type="title"/>
          </p:nvPr>
        </p:nvSpPr>
        <p:spPr>
          <a:xfrm>
            <a:off x="20320000" y="1524000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Комнатные растения.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285984" y="2571744"/>
            <a:ext cx="46434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i="1" dirty="0" smtClean="0">
                <a:solidFill>
                  <a:srgbClr val="FF0000"/>
                </a:solidFill>
              </a:rPr>
              <a:t>Азалия</a:t>
            </a:r>
            <a:endParaRPr lang="ru-RU" sz="8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0"/>
            <a:ext cx="8453460" cy="6762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2"/>
          <p:cNvSpPr>
            <a:spLocks noChangeArrowheads="1" noChangeShapeType="1" noTextEdit="1"/>
          </p:cNvSpPr>
          <p:nvPr/>
        </p:nvSpPr>
        <p:spPr bwMode="auto">
          <a:xfrm>
            <a:off x="1357290" y="357166"/>
            <a:ext cx="6000792" cy="10715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766"/>
              </a:avLst>
            </a:prstTxWarp>
          </a:bodyPr>
          <a:lstStyle/>
          <a:p>
            <a:pPr algn="ctr"/>
            <a:r>
              <a:rPr lang="ru-RU" sz="4000" b="1" i="1" kern="10" dirty="0">
                <a:ln w="9525">
                  <a:noFill/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азалия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5286380" y="3643314"/>
            <a:ext cx="367823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Золотисто –жёлтым заревом</a:t>
            </a:r>
          </a:p>
          <a:p>
            <a:r>
              <a:rPr lang="ru-RU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Над мерцанием озёр,</a:t>
            </a:r>
          </a:p>
          <a:p>
            <a:r>
              <a:rPr lang="ru-RU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Поднимается азалия</a:t>
            </a:r>
          </a:p>
          <a:p>
            <a:r>
              <a:rPr lang="ru-RU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У подножья синих гор.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592138" y="6040438"/>
            <a:ext cx="4603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hlink"/>
                </a:solidFill>
              </a:rPr>
              <a:t>    </a:t>
            </a:r>
          </a:p>
        </p:txBody>
      </p:sp>
      <p:pic>
        <p:nvPicPr>
          <p:cNvPr id="6149" name="Picture 5" descr="click?url=http%3A%2F%2Fww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14554"/>
            <a:ext cx="5148262" cy="386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click?url=http%3A%2F%2Fww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1571612"/>
            <a:ext cx="2663825" cy="17764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>
          <a:xfrm>
            <a:off x="20320000" y="1524000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mtClean="0"/>
              <a:t>Азалия. Золотисто –жёлтым заревом над мерцанием озёр, поднимается азалия У подножья синих гор. Родина – тропические области от японии, китая до северной америки.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</a:rPr>
              <a:t>Описание растения</a:t>
            </a:r>
            <a:endParaRPr lang="ru-RU" sz="36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714356"/>
            <a:ext cx="83582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hlink"/>
                </a:solidFill>
              </a:rPr>
              <a:t>Родина Азалии – тропические области от Японии, Китая до </a:t>
            </a:r>
          </a:p>
          <a:p>
            <a:pPr algn="ctr"/>
            <a:r>
              <a:rPr lang="ru-RU" sz="2200" b="1" dirty="0" smtClean="0">
                <a:solidFill>
                  <a:schemeClr val="hlink"/>
                </a:solidFill>
              </a:rPr>
              <a:t>                      Северной Америки.</a:t>
            </a:r>
            <a:endParaRPr lang="ru-RU" sz="2200" b="1" dirty="0">
              <a:solidFill>
                <a:schemeClr val="hlin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00430" y="3929066"/>
            <a:ext cx="428628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Цветки у азалии бывают различной окраски: белые, розовые, красные, малиновые, сиреневые .Период цветения приходится обычно на осень-зиму. Поэтому это очень хороший подарок на зимние праздники. </a:t>
            </a:r>
            <a:endParaRPr lang="ru-RU" sz="2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571612"/>
            <a:ext cx="764386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        В переводе с греческого слово "азалия" буквально означает "сухой". И действительно, до того как распустятся похожие на розы цветы, азалия представляет собой суховатый вечно зеленый кустарник высотой 30 – 50 см  с мелкими шершавыми листьями, словно бумажными.</a:t>
            </a:r>
            <a:endParaRPr lang="ru-RU" sz="2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b="9999"/>
          <a:stretch>
            <a:fillRect/>
          </a:stretch>
        </p:blipFill>
        <p:spPr bwMode="auto">
          <a:xfrm>
            <a:off x="214282" y="4643446"/>
            <a:ext cx="285750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2786057"/>
            <a:ext cx="1997256" cy="1917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64294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Полезные свойства азалии</a:t>
            </a:r>
            <a:endParaRPr lang="ru-RU" sz="32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000109"/>
            <a:ext cx="657228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	</a:t>
            </a:r>
            <a:r>
              <a:rPr lang="ru-RU" sz="2200" b="1" i="1" dirty="0" smtClean="0"/>
              <a:t>Считают, что данное растение обладает полезными свойствами</a:t>
            </a:r>
            <a:r>
              <a:rPr lang="ru-RU" sz="2200" dirty="0" smtClean="0"/>
              <a:t>:</a:t>
            </a:r>
          </a:p>
          <a:p>
            <a:pPr>
              <a:buFont typeface="Wingdings" pitchFamily="2" charset="2"/>
              <a:buChar char="ü"/>
            </a:pPr>
            <a:r>
              <a:rPr lang="ru-RU" sz="2200" dirty="0" smtClean="0"/>
              <a:t>  	Темно-красную азалию боятся домашние муравьи и моль. </a:t>
            </a:r>
          </a:p>
          <a:p>
            <a:endParaRPr lang="ru-RU" sz="2200" dirty="0" smtClean="0"/>
          </a:p>
          <a:p>
            <a:pPr>
              <a:buFont typeface="Wingdings" pitchFamily="2" charset="2"/>
              <a:buChar char="ü"/>
            </a:pPr>
            <a:r>
              <a:rPr lang="ru-RU" sz="2200" dirty="0" smtClean="0"/>
              <a:t>	Азалия помогает вылечить ячмень на глазу. Для этого нужно наложить повязку на глаз с лепестками этого растения.</a:t>
            </a:r>
          </a:p>
          <a:p>
            <a:endParaRPr lang="ru-RU" sz="2200" dirty="0" smtClean="0"/>
          </a:p>
          <a:p>
            <a:pPr>
              <a:buFont typeface="Wingdings" pitchFamily="2" charset="2"/>
              <a:buChar char="ü"/>
            </a:pPr>
            <a:r>
              <a:rPr lang="ru-RU" sz="2200" dirty="0" smtClean="0"/>
              <a:t>	По народной примете, если смотреть на азалию в течение получаса, то перестают болеть уставшие глаза, и зрение приобретает четкость.</a:t>
            </a:r>
          </a:p>
          <a:p>
            <a:endParaRPr lang="ru-RU" sz="2200" dirty="0" smtClean="0"/>
          </a:p>
          <a:p>
            <a:pPr>
              <a:buFont typeface="Wingdings" pitchFamily="2" charset="2"/>
              <a:buChar char="ü"/>
            </a:pPr>
            <a:r>
              <a:rPr lang="ru-RU" sz="2200" dirty="0" smtClean="0"/>
              <a:t>	 Азалия больше всего подходит для домашней и офисной обстановки, она укрепляет силу духа, здоровье, авторитет и влияние.</a:t>
            </a:r>
            <a:endParaRPr lang="ru-RU" sz="2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3929066"/>
            <a:ext cx="2500330" cy="24794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928670"/>
            <a:ext cx="2190750" cy="2552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Правила ухода</a:t>
            </a:r>
            <a:endParaRPr lang="ru-RU" sz="32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3714752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857356" y="5143512"/>
            <a:ext cx="492920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</a:rPr>
              <a:t>Азалии для прекрасного самочувствия необходима торфяная или хвойная земля.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642918"/>
            <a:ext cx="157163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00174"/>
            <a:ext cx="1910027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86" y="2571744"/>
            <a:ext cx="110414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3286124"/>
            <a:ext cx="1338462" cy="1652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29454" y="5000636"/>
            <a:ext cx="1794568" cy="1509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1785918" y="2500306"/>
            <a:ext cx="6143668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200" dirty="0" smtClean="0"/>
              <a:t>Комнатной азалии нужна высокая влажность воздуха. Поддержать ее в доме не просто. Поэтому, вода в поддоне для цветка должна быть постоянно! Так же, во время цветения азалии, ее надо каждый день опрыскивать.</a:t>
            </a:r>
          </a:p>
          <a:p>
            <a:r>
              <a:rPr lang="ru-RU" sz="2200" dirty="0" smtClean="0"/>
              <a:t> Если азалию пересушить, она сбросит не только цветки, но и листья. </a:t>
            </a:r>
            <a:endParaRPr lang="ru-RU" sz="2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285852" y="714356"/>
            <a:ext cx="578647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Растение хорошо растёт в сухих,  прохладных помещениях, где немного света.</a:t>
            </a:r>
          </a:p>
          <a:p>
            <a:r>
              <a:rPr lang="ru-RU" sz="2200" dirty="0" smtClean="0"/>
              <a:t>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000232" y="1500174"/>
            <a:ext cx="50006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</a:rPr>
              <a:t>Зимой температура воздуха, где растет азалия должна быть 15-17 градусов, а при цветении 20 – 22 градуса.</a:t>
            </a:r>
          </a:p>
          <a:p>
            <a:endParaRPr lang="ru-RU" sz="2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539750" y="1341438"/>
            <a:ext cx="7877175" cy="736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6600" b="1" i="1" kern="10" dirty="0">
              <a:ln w="9525">
                <a:noFill/>
                <a:round/>
                <a:headEnd/>
                <a:tailEnd/>
              </a:ln>
              <a:solidFill>
                <a:srgbClr val="80008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3077" name="Picture 5" descr="f456b8fa1a6da062dba3441acb28e98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5738" y="4005263"/>
            <a:ext cx="2033587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flowers2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5072074"/>
            <a:ext cx="1800225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3952472c479a07a7a7c09e206ef7f9e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513" y="2924175"/>
            <a:ext cx="11430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 descr="3952472c479a07a7a7c09e206ef7f9e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00" y="260350"/>
            <a:ext cx="11430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 descr="3952472c479a07a7a7c09e206ef7f9e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88913"/>
            <a:ext cx="11430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 descr="3952472c479a07a7a7c09e206ef7f9e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1725" y="2636838"/>
            <a:ext cx="11430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 descr="3952472c479a07a7a7c09e206ef7f9e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0200" y="260350"/>
            <a:ext cx="11430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8612979c6a4473757a9dcdd95674258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4572008"/>
            <a:ext cx="7143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3" descr="e4404eced2f23a5fde3f48c7232c2b30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75" y="2571750"/>
            <a:ext cx="1238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14" descr="e4404eced2f23a5fde3f48c7232c2b30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2492375"/>
            <a:ext cx="1238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15" descr="e4404eced2f23a5fde3f48c7232c2b30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5600" y="1268413"/>
            <a:ext cx="1238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8" name="Picture 16" descr="e4404eced2f23a5fde3f48c7232c2b30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525" y="2997200"/>
            <a:ext cx="1238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7" descr="e4404eced2f23a5fde3f48c7232c2b30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7763" y="404813"/>
            <a:ext cx="1238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e4404eced2f23a5fde3f48c7232c2b30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4438" y="1196975"/>
            <a:ext cx="1238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1" name="Picture 19" descr="e4404eced2f23a5fde3f48c7232c2b30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75" y="2571750"/>
            <a:ext cx="1238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2" name="Picture 20" descr="e4404eced2f23a5fde3f48c7232c2b30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75" y="2571750"/>
            <a:ext cx="1238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3" name="Picture 21" descr="e4404eced2f23a5fde3f48c7232c2b30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3643314"/>
            <a:ext cx="1238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4" name="Picture 22" descr="e4404eced2f23a5fde3f48c7232c2b30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05750" y="5013325"/>
            <a:ext cx="1238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95" name="Rectangle 23"/>
          <p:cNvSpPr>
            <a:spLocks noGrp="1" noChangeArrowheads="1"/>
          </p:cNvSpPr>
          <p:nvPr>
            <p:ph type="title"/>
          </p:nvPr>
        </p:nvSpPr>
        <p:spPr>
          <a:xfrm>
            <a:off x="20320000" y="1524000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Комнатные растения.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571604" y="1000108"/>
            <a:ext cx="592935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hlink"/>
                </a:solidFill>
              </a:rPr>
              <a:t>Азалий распростертые объятья</a:t>
            </a:r>
          </a:p>
          <a:p>
            <a:r>
              <a:rPr lang="ru-RU" sz="2800" b="1" dirty="0" smtClean="0">
                <a:solidFill>
                  <a:schemeClr val="hlink"/>
                </a:solidFill>
              </a:rPr>
              <a:t> Зовут к себе своею красотой</a:t>
            </a:r>
          </a:p>
          <a:p>
            <a:r>
              <a:rPr lang="ru-RU" sz="2800" b="1" dirty="0" smtClean="0">
                <a:solidFill>
                  <a:schemeClr val="hlink"/>
                </a:solidFill>
              </a:rPr>
              <a:t> Ах, до чего изысканы их платья -</a:t>
            </a:r>
          </a:p>
          <a:p>
            <a:r>
              <a:rPr lang="ru-RU" sz="2800" b="1" dirty="0" smtClean="0">
                <a:solidFill>
                  <a:schemeClr val="hlink"/>
                </a:solidFill>
              </a:rPr>
              <a:t> Лиловые с оборкой золотой</a:t>
            </a:r>
          </a:p>
          <a:p>
            <a:r>
              <a:rPr lang="ru-RU" sz="2800" b="1" dirty="0" smtClean="0">
                <a:solidFill>
                  <a:schemeClr val="hlink"/>
                </a:solidFill>
              </a:rPr>
              <a:t> И мы глядим не в силах наглядеться</a:t>
            </a:r>
          </a:p>
          <a:p>
            <a:r>
              <a:rPr lang="ru-RU" sz="2800" b="1" dirty="0" smtClean="0">
                <a:solidFill>
                  <a:schemeClr val="hlink"/>
                </a:solidFill>
              </a:rPr>
              <a:t> И, как они, нам хочется одеться</a:t>
            </a:r>
            <a:endParaRPr lang="ru-RU" sz="2800" b="1" dirty="0">
              <a:solidFill>
                <a:schemeClr val="hlink"/>
              </a:solidFill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86578" y="428604"/>
            <a:ext cx="2190750" cy="20383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20" y="4286256"/>
            <a:ext cx="2434283" cy="2000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294</Words>
  <Application>Microsoft Office PowerPoint</Application>
  <PresentationFormat>Экран (4:3)</PresentationFormat>
  <Paragraphs>47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Комнатные растения.</vt:lpstr>
      <vt:lpstr>Слайд 2</vt:lpstr>
      <vt:lpstr>Азалия. Золотисто –жёлтым заревом над мерцанием озёр, поднимается азалия У подножья синих гор. Родина – тропические области от японии, китая до северной америки.</vt:lpstr>
      <vt:lpstr>Описание растения</vt:lpstr>
      <vt:lpstr>Полезные свойства азалии</vt:lpstr>
      <vt:lpstr>Правила ухода</vt:lpstr>
      <vt:lpstr>Комнатные растения.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Комнатные растения.</dc:title>
  <dc:creator>Katya</dc:creator>
  <cp:lastModifiedBy>Katya</cp:lastModifiedBy>
  <cp:revision>15</cp:revision>
  <dcterms:created xsi:type="dcterms:W3CDTF">2012-01-28T10:08:20Z</dcterms:created>
  <dcterms:modified xsi:type="dcterms:W3CDTF">2012-01-28T18:23:49Z</dcterms:modified>
</cp:coreProperties>
</file>